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custDataLst>
    <p:tags r:id="rId4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4BAB0-4FE3-40DF-AF80-80516954C04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407F2-A519-48F3-A178-2B730D3C6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32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407F2-A519-48F3-A178-2B730D3C63B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41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4E8D-FAC4-4158-A162-88A4AE0A86F0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F64C-7D12-4FA5-BCA7-C2C430D7B1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95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4E8D-FAC4-4158-A162-88A4AE0A86F0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F64C-7D12-4FA5-BCA7-C2C430D7B1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0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4E8D-FAC4-4158-A162-88A4AE0A86F0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F64C-7D12-4FA5-BCA7-C2C430D7B1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31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4E8D-FAC4-4158-A162-88A4AE0A86F0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F64C-7D12-4FA5-BCA7-C2C430D7B1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48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4E8D-FAC4-4158-A162-88A4AE0A86F0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F64C-7D12-4FA5-BCA7-C2C430D7B1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3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4E8D-FAC4-4158-A162-88A4AE0A86F0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F64C-7D12-4FA5-BCA7-C2C430D7B1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91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4E8D-FAC4-4158-A162-88A4AE0A86F0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F64C-7D12-4FA5-BCA7-C2C430D7B1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23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4E8D-FAC4-4158-A162-88A4AE0A86F0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F64C-7D12-4FA5-BCA7-C2C430D7B1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5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4E8D-FAC4-4158-A162-88A4AE0A86F0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F64C-7D12-4FA5-BCA7-C2C430D7B1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48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4E8D-FAC4-4158-A162-88A4AE0A86F0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F64C-7D12-4FA5-BCA7-C2C430D7B1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54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4E8D-FAC4-4158-A162-88A4AE0A86F0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F64C-7D12-4FA5-BCA7-C2C430D7B1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83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D4E8D-FAC4-4158-A162-88A4AE0A86F0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9F64C-7D12-4FA5-BCA7-C2C430D7B1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69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ala\DSC065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196"/>
            <a:ext cx="8856984" cy="6611372"/>
          </a:xfrm>
          <a:prstGeom prst="snip2DiagRect">
            <a:avLst>
              <a:gd name="adj1" fmla="val 323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E:\gala\DSC065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2373"/>
            <a:ext cx="184650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ala\DSC066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06" y="137196"/>
            <a:ext cx="4522998" cy="39878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713" y="6101411"/>
            <a:ext cx="532859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L’équipe de la SEGPA du collège Louis PERGAUD </a:t>
            </a:r>
          </a:p>
          <a:p>
            <a:pPr algn="ctr"/>
            <a:r>
              <a:rPr lang="fr-FR" dirty="0" smtClean="0"/>
              <a:t>Vous souhaite leurs meilleurs vœux pour l’année  2014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48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49a271a7a3a3639fd397a133d8cb8b9a461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</Words>
  <Application>Microsoft Office PowerPoint</Application>
  <PresentationFormat>Affichage à l'écran (4:3)</PresentationFormat>
  <Paragraphs>3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5</cp:revision>
  <dcterms:created xsi:type="dcterms:W3CDTF">2014-01-10T13:46:55Z</dcterms:created>
  <dcterms:modified xsi:type="dcterms:W3CDTF">2014-01-24T11:16:04Z</dcterms:modified>
</cp:coreProperties>
</file>